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38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394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252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700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48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37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61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93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3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324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02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22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2C52-4FF3-49D4-8442-3EDA53037F05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6EC7-4022-484E-AF59-C372C3758D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391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0340" y="-274259"/>
            <a:ext cx="9144000" cy="2387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NZ" dirty="0" smtClean="0">
                <a:solidFill>
                  <a:srgbClr val="FFC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Film Unit</a:t>
            </a:r>
            <a:br>
              <a:rPr lang="en-NZ" dirty="0" smtClean="0">
                <a:solidFill>
                  <a:srgbClr val="FFC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n-NZ" dirty="0">
              <a:solidFill>
                <a:srgbClr val="FFC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727" t="34584" r="38537" b="23554"/>
          <a:stretch/>
        </p:blipFill>
        <p:spPr>
          <a:xfrm>
            <a:off x="0" y="12344"/>
            <a:ext cx="8366078" cy="685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gular Pentagon 6"/>
          <p:cNvSpPr/>
          <p:nvPr/>
        </p:nvSpPr>
        <p:spPr>
          <a:xfrm rot="19474846">
            <a:off x="5174" y="-65068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600" b="1" dirty="0">
                <a:solidFill>
                  <a:schemeClr val="tx1"/>
                </a:solidFill>
              </a:rPr>
              <a:t>e</a:t>
            </a:r>
            <a:r>
              <a:rPr lang="en-NZ" sz="2600" b="1" dirty="0" smtClean="0">
                <a:solidFill>
                  <a:schemeClr val="tx1"/>
                </a:solidFill>
              </a:rPr>
              <a:t>ssay</a:t>
            </a:r>
          </a:p>
          <a:p>
            <a:pPr algn="ctr"/>
            <a:r>
              <a:rPr lang="en-NZ" sz="2600" b="1" dirty="0" smtClean="0">
                <a:solidFill>
                  <a:schemeClr val="tx1"/>
                </a:solidFill>
              </a:rPr>
              <a:t>structure</a:t>
            </a:r>
            <a:endParaRPr lang="en-NZ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 rot="2183636">
            <a:off x="9883890" y="-99345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344748">
            <a:off x="9830384" y="621156"/>
            <a:ext cx="2092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c</a:t>
            </a:r>
            <a:r>
              <a:rPr lang="en-NZ" sz="2400" b="1" dirty="0" smtClean="0"/>
              <a:t>haracteristics</a:t>
            </a:r>
          </a:p>
          <a:p>
            <a:pPr algn="ctr"/>
            <a:r>
              <a:rPr lang="en-NZ" sz="2400" b="1" dirty="0" smtClean="0"/>
              <a:t> and theme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56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gular Pentagon 5"/>
          <p:cNvSpPr/>
          <p:nvPr/>
        </p:nvSpPr>
        <p:spPr>
          <a:xfrm rot="19408526">
            <a:off x="9678539" y="4388734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953756">
            <a:off x="9792446" y="5056492"/>
            <a:ext cx="2092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symbolism</a:t>
            </a:r>
            <a:endParaRPr lang="en-NZ" sz="2400" b="1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66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gular Pentagon 9"/>
          <p:cNvSpPr/>
          <p:nvPr/>
        </p:nvSpPr>
        <p:spPr>
          <a:xfrm rot="19474846">
            <a:off x="4327822" y="4297493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908107" y="4932803"/>
            <a:ext cx="129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critical</a:t>
            </a:r>
          </a:p>
          <a:p>
            <a:pPr algn="ctr"/>
            <a:r>
              <a:rPr lang="en-NZ" sz="2800" b="1" dirty="0" smtClean="0"/>
              <a:t>literacy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34328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gular Pentagon 8"/>
          <p:cNvSpPr/>
          <p:nvPr/>
        </p:nvSpPr>
        <p:spPr>
          <a:xfrm rot="2190043">
            <a:off x="153009" y="4393052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344748">
            <a:off x="266917" y="4937699"/>
            <a:ext cx="2092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f</a:t>
            </a:r>
            <a:r>
              <a:rPr lang="en-NZ" sz="2400" b="1" dirty="0" smtClean="0"/>
              <a:t>ilm</a:t>
            </a:r>
          </a:p>
          <a:p>
            <a:pPr algn="ctr"/>
            <a:r>
              <a:rPr lang="en-NZ" sz="2400" b="1" dirty="0" smtClean="0"/>
              <a:t>techniques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04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gular Pentagon 4"/>
          <p:cNvSpPr/>
          <p:nvPr/>
        </p:nvSpPr>
        <p:spPr>
          <a:xfrm>
            <a:off x="4408227" y="2265528"/>
            <a:ext cx="2320119" cy="2197290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b="1" dirty="0" smtClean="0"/>
              <a:t>FILM</a:t>
            </a:r>
          </a:p>
          <a:p>
            <a:pPr algn="ctr"/>
            <a:r>
              <a:rPr lang="en-NZ" sz="4000" b="1" dirty="0" smtClean="0"/>
              <a:t>ESSAY</a:t>
            </a:r>
            <a:endParaRPr lang="en-NZ" sz="4000" b="1" dirty="0"/>
          </a:p>
        </p:txBody>
      </p:sp>
      <p:sp>
        <p:nvSpPr>
          <p:cNvPr id="6" name="Regular Pentagon 5"/>
          <p:cNvSpPr/>
          <p:nvPr/>
        </p:nvSpPr>
        <p:spPr>
          <a:xfrm rot="19408526">
            <a:off x="6225655" y="2900149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7" name="Regular Pentagon 6"/>
          <p:cNvSpPr/>
          <p:nvPr/>
        </p:nvSpPr>
        <p:spPr>
          <a:xfrm rot="19474846">
            <a:off x="3152633" y="692226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600" b="1" dirty="0">
                <a:solidFill>
                  <a:schemeClr val="tx1"/>
                </a:solidFill>
              </a:rPr>
              <a:t>e</a:t>
            </a:r>
            <a:r>
              <a:rPr lang="en-NZ" sz="2600" b="1" dirty="0" smtClean="0">
                <a:solidFill>
                  <a:schemeClr val="tx1"/>
                </a:solidFill>
              </a:rPr>
              <a:t>ssay</a:t>
            </a:r>
          </a:p>
          <a:p>
            <a:pPr algn="ctr"/>
            <a:r>
              <a:rPr lang="en-NZ" sz="2600" b="1" dirty="0" smtClean="0">
                <a:solidFill>
                  <a:schemeClr val="tx1"/>
                </a:solidFill>
              </a:rPr>
              <a:t>structure</a:t>
            </a:r>
            <a:endParaRPr lang="en-NZ" sz="2600" b="1" dirty="0">
              <a:solidFill>
                <a:schemeClr val="tx1"/>
              </a:solidFill>
            </a:endParaRPr>
          </a:p>
        </p:txBody>
      </p:sp>
      <p:sp>
        <p:nvSpPr>
          <p:cNvPr id="8" name="Regular Pentagon 7"/>
          <p:cNvSpPr/>
          <p:nvPr/>
        </p:nvSpPr>
        <p:spPr>
          <a:xfrm rot="2183636">
            <a:off x="5660257" y="692226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9" name="Regular Pentagon 8"/>
          <p:cNvSpPr/>
          <p:nvPr/>
        </p:nvSpPr>
        <p:spPr>
          <a:xfrm rot="2190043">
            <a:off x="2567057" y="2900033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000" b="1" dirty="0">
              <a:solidFill>
                <a:schemeClr val="tx1"/>
              </a:solidFill>
            </a:endParaRPr>
          </a:p>
        </p:txBody>
      </p:sp>
      <p:sp>
        <p:nvSpPr>
          <p:cNvPr id="10" name="Regular Pentagon 9"/>
          <p:cNvSpPr/>
          <p:nvPr/>
        </p:nvSpPr>
        <p:spPr>
          <a:xfrm rot="19474846">
            <a:off x="4327822" y="4297493"/>
            <a:ext cx="2320119" cy="219729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908107" y="4932803"/>
            <a:ext cx="129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critical</a:t>
            </a:r>
          </a:p>
          <a:p>
            <a:pPr algn="ctr"/>
            <a:r>
              <a:rPr lang="en-NZ" sz="2800" b="1" dirty="0" smtClean="0"/>
              <a:t>literacy</a:t>
            </a:r>
            <a:endParaRPr lang="en-NZ" sz="2800" b="1" dirty="0"/>
          </a:p>
        </p:txBody>
      </p:sp>
      <p:sp>
        <p:nvSpPr>
          <p:cNvPr id="12" name="TextBox 11"/>
          <p:cNvSpPr txBox="1"/>
          <p:nvPr/>
        </p:nvSpPr>
        <p:spPr>
          <a:xfrm rot="2344748">
            <a:off x="5585931" y="1382467"/>
            <a:ext cx="2092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c</a:t>
            </a:r>
            <a:r>
              <a:rPr lang="en-NZ" sz="2400" b="1" dirty="0" smtClean="0"/>
              <a:t>haracteristics</a:t>
            </a:r>
          </a:p>
          <a:p>
            <a:pPr algn="ctr"/>
            <a:r>
              <a:rPr lang="en-NZ" sz="2400" b="1" dirty="0" smtClean="0"/>
              <a:t> and theme</a:t>
            </a:r>
          </a:p>
          <a:p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 rot="2344748">
            <a:off x="2503113" y="3561552"/>
            <a:ext cx="2092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f</a:t>
            </a:r>
            <a:r>
              <a:rPr lang="en-NZ" sz="2400" b="1" dirty="0" smtClean="0"/>
              <a:t>ilm</a:t>
            </a:r>
          </a:p>
          <a:p>
            <a:pPr algn="ctr"/>
            <a:r>
              <a:rPr lang="en-NZ" sz="2400" b="1" dirty="0" smtClean="0"/>
              <a:t>techniques</a:t>
            </a:r>
          </a:p>
          <a:p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 rot="18953756">
            <a:off x="6366497" y="3650509"/>
            <a:ext cx="2092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symbolism</a:t>
            </a:r>
            <a:endParaRPr lang="en-NZ" sz="2400" b="1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07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Film Unit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Matamata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Unit</dc:title>
  <dc:creator>Annmarie Lawler</dc:creator>
  <cp:lastModifiedBy>Annmarie Lawler</cp:lastModifiedBy>
  <cp:revision>4</cp:revision>
  <dcterms:created xsi:type="dcterms:W3CDTF">2015-08-03T22:32:35Z</dcterms:created>
  <dcterms:modified xsi:type="dcterms:W3CDTF">2015-08-03T22:59:03Z</dcterms:modified>
</cp:coreProperties>
</file>